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zh-TW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230094-711B-05ED-CF56-1FD1A0FE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4742766-5FCE-7556-14A9-4996B92E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1933-DF99-4AFA-9980-E5E9BFA6F707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4BD9D-F74F-DD74-C8A0-4E7A378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800486-F58C-959D-FD6B-D8B37AA2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D2C-0A2D-40FE-B022-A91B1CC9A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6677420-FE07-74C1-26AF-867207E6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4A26B7-EFC2-34E5-D61E-6136DB8E2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7D1B3D-6F62-CD52-4DD1-D45EC9E0B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1933-DF99-4AFA-9980-E5E9BFA6F707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67EE03-85A5-F00C-1F45-6CC6D0CF1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D66F57-C5E9-AE33-6E28-36AAD55ED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FD2C-0A2D-40FE-B022-A91B1CC9A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6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4199E1F-4C83-3469-6C76-EE365001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D157F3-8DDF-9327-54FF-17DE12D12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BBDED96-271B-CE85-FA70-B9EA9402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6C083F-F018-F5BF-3818-88F396429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9D30BF-7F1A-9A1F-58B9-42FBBC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AFB1CA-7B44-7A18-6265-74A1D2D75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9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4F6EBE9-9D19-CE57-7836-246005C7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293A44-60E1-9CEB-3A7E-5E6F7ECF9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CDC00A0-617C-235B-3D2A-BDE37853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9B2233-4880-9DA7-4BF8-C5AF5C1BC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4766B99-D821-DD5A-C0C6-1442042F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735EE5-70DA-FA7E-C32C-581996DCC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0DA8A7-07FF-7F97-E298-1DD2BC28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906F9-11C8-E1ED-34E2-0C99168F8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AC33CA1-5B07-027F-49D7-3C238033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D0F740-DFB4-935C-0066-4B78EB6BE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B8E150-7C66-F019-9EA0-DC8C7CEE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B005C1-902E-8F66-8968-6DEB61306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0D7287C-BDA0-1586-12AC-53449A48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46C128-FB5A-EB89-B415-82DD26FD8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833395-2D92-B154-2D4C-5FABEF0E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187DF2-4D63-91DE-BF1C-3B86D19AB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7073F01-8677-5022-C906-997C4FCF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BA30F2A-5A81-0FD9-A07B-10814817C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郁文 李</dc:creator>
  <cp:lastModifiedBy>郁文 李</cp:lastModifiedBy>
  <cp:revision>1</cp:revision>
  <dcterms:created xsi:type="dcterms:W3CDTF">2025-03-07T01:36:36Z</dcterms:created>
  <dcterms:modified xsi:type="dcterms:W3CDTF">2025-03-07T01:36:37Z</dcterms:modified>
</cp:coreProperties>
</file>